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57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016D-29A4-497E-BF3A-0A10C1B9DC89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6004-8912-4BB0-A6A3-D167A0EEB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67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016D-29A4-497E-BF3A-0A10C1B9DC89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6004-8912-4BB0-A6A3-D167A0EEB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9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016D-29A4-497E-BF3A-0A10C1B9DC89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6004-8912-4BB0-A6A3-D167A0EEB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98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016D-29A4-497E-BF3A-0A10C1B9DC89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6004-8912-4BB0-A6A3-D167A0EEB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12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016D-29A4-497E-BF3A-0A10C1B9DC89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6004-8912-4BB0-A6A3-D167A0EEB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51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016D-29A4-497E-BF3A-0A10C1B9DC89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6004-8912-4BB0-A6A3-D167A0EEB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73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016D-29A4-497E-BF3A-0A10C1B9DC89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6004-8912-4BB0-A6A3-D167A0EEB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73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016D-29A4-497E-BF3A-0A10C1B9DC89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6004-8912-4BB0-A6A3-D167A0EEB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49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016D-29A4-497E-BF3A-0A10C1B9DC89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6004-8912-4BB0-A6A3-D167A0EEB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23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016D-29A4-497E-BF3A-0A10C1B9DC89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6004-8912-4BB0-A6A3-D167A0EEB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52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016D-29A4-497E-BF3A-0A10C1B9DC89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6004-8912-4BB0-A6A3-D167A0EEB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32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9016D-29A4-497E-BF3A-0A10C1B9DC89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06004-8912-4BB0-A6A3-D167A0EEB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19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maps/XU1HaCEyWZpwzPBQ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search?sxsrf=APwXEdesdEIXxicJUAni1Pc2kgfiN_OqsA:1682431520874&amp;q=h%C3%B4tel+ibis+cr%C3%A9teil+adresse&amp;ludocid=6652022627070731545&amp;sa=X&amp;ved=2ahUKEwigiqTpmcX-AhUAVKQEHXdZCXsQ6BN6BAh9EAI" TargetMode="External"/><Relationship Id="rId2" Type="http://schemas.openxmlformats.org/officeDocument/2006/relationships/hyperlink" Target="https://goo.gl/maps/sRUr3mZRr6yvUQ1w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oo.gl/maps/iqmkjKDv49VKtgjV8" TargetMode="External"/><Relationship Id="rId5" Type="http://schemas.openxmlformats.org/officeDocument/2006/relationships/hyperlink" Target="https://www.hotel-campanile-creteil.fr/" TargetMode="External"/><Relationship Id="rId4" Type="http://schemas.openxmlformats.org/officeDocument/2006/relationships/hyperlink" Target="https://goo.gl/maps/w3omCjD2ZooXDxCw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47831" y="489722"/>
            <a:ext cx="9144000" cy="684737"/>
          </a:xfrm>
        </p:spPr>
        <p:txBody>
          <a:bodyPr/>
          <a:lstStyle/>
          <a:p>
            <a:r>
              <a:rPr lang="fr-FR" dirty="0" smtClean="0"/>
              <a:t>Venue building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010770" y="1580825"/>
            <a:ext cx="85935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/>
              </a:rPr>
              <a:t>The conference will be hold on the Building “</a:t>
            </a:r>
            <a:r>
              <a:rPr lang="en-US" dirty="0" err="1" smtClean="0">
                <a:effectLst/>
              </a:rPr>
              <a:t>Maison</a:t>
            </a:r>
            <a:r>
              <a:rPr lang="en-US" dirty="0" smtClean="0">
                <a:effectLst/>
              </a:rPr>
              <a:t> des Sciences de </a:t>
            </a:r>
            <a:r>
              <a:rPr lang="en-US" dirty="0" err="1" smtClean="0">
                <a:effectLst/>
              </a:rPr>
              <a:t>l’Environnement</a:t>
            </a:r>
            <a:r>
              <a:rPr lang="en-US" dirty="0" smtClean="0">
                <a:effectLst/>
              </a:rPr>
              <a:t>" of the OSU-EFLUVE (Observatory of Earth and Space Sciences: Fluid Envelopes from the Urban Scale to Astrobiology) of University of Paris-Est Creteil, at Creteil (France).</a:t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r>
              <a:rPr lang="en-US" b="1" dirty="0" smtClean="0">
                <a:effectLst/>
              </a:rPr>
              <a:t>Venue </a:t>
            </a:r>
            <a:r>
              <a:rPr lang="en-US" b="1" dirty="0" err="1" smtClean="0">
                <a:effectLst/>
              </a:rPr>
              <a:t>Adress</a:t>
            </a:r>
            <a:r>
              <a:rPr lang="en-US" dirty="0" smtClean="0">
                <a:effectLst/>
              </a:rPr>
              <a:t> : 5 Rue Pasteur </a:t>
            </a:r>
            <a:r>
              <a:rPr lang="en-US" dirty="0" err="1" smtClean="0">
                <a:effectLst/>
              </a:rPr>
              <a:t>Vallery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Radot</a:t>
            </a:r>
            <a:r>
              <a:rPr lang="en-US" dirty="0" smtClean="0">
                <a:effectLst/>
              </a:rPr>
              <a:t>, 94000 Creteil</a:t>
            </a:r>
          </a:p>
          <a:p>
            <a:endParaRPr lang="en-US" dirty="0"/>
          </a:p>
          <a:p>
            <a:r>
              <a:rPr lang="en-US" dirty="0" smtClean="0">
                <a:effectLst/>
              </a:rPr>
              <a:t>Venue </a:t>
            </a:r>
            <a:r>
              <a:rPr lang="en-US" dirty="0" err="1" smtClean="0">
                <a:effectLst/>
              </a:rPr>
              <a:t>mappy</a:t>
            </a:r>
            <a:r>
              <a:rPr lang="en-US" dirty="0" smtClean="0">
                <a:effectLst/>
              </a:rPr>
              <a:t> link : </a:t>
            </a:r>
            <a:r>
              <a:rPr lang="en-US" dirty="0" smtClean="0">
                <a:effectLst/>
                <a:hlinkClick r:id="rId2"/>
              </a:rPr>
              <a:t>https://goo.gl/maps/XU1HaCEyWZpwzPBQ8</a:t>
            </a:r>
            <a:endParaRPr lang="en-US" dirty="0" smtClean="0">
              <a:effectLst/>
            </a:endParaRP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010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47831" y="489722"/>
            <a:ext cx="9144000" cy="684737"/>
          </a:xfrm>
        </p:spPr>
        <p:txBody>
          <a:bodyPr/>
          <a:lstStyle/>
          <a:p>
            <a:r>
              <a:rPr lang="fr-FR" dirty="0" smtClean="0"/>
              <a:t>Venue building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4961"/>
          <a:stretch/>
        </p:blipFill>
        <p:spPr>
          <a:xfrm>
            <a:off x="2368028" y="1339690"/>
            <a:ext cx="9108111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4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33767" y="518615"/>
            <a:ext cx="807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Hotels</a:t>
            </a:r>
            <a:endParaRPr lang="fr-FR" dirty="0" smtClean="0"/>
          </a:p>
        </p:txBody>
      </p:sp>
      <p:sp>
        <p:nvSpPr>
          <p:cNvPr id="3" name="Rectangle 2"/>
          <p:cNvSpPr/>
          <p:nvPr/>
        </p:nvSpPr>
        <p:spPr>
          <a:xfrm>
            <a:off x="522513" y="1048625"/>
            <a:ext cx="114082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1. Novotel Paris </a:t>
            </a:r>
            <a:r>
              <a:rPr lang="en-US" b="1" dirty="0" err="1" smtClean="0"/>
              <a:t>Créteil</a:t>
            </a:r>
            <a:r>
              <a:rPr lang="en-US" b="1" dirty="0" smtClean="0"/>
              <a:t> Le Lac ****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https://goo.gl/maps/sRUr3mZRr6yvUQ1w8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Novotel is the nearest to the university.</a:t>
            </a:r>
          </a:p>
          <a:p>
            <a:r>
              <a:rPr lang="en-US" dirty="0" smtClean="0"/>
              <a:t> It is in front of the Big Mosque of Creteil and at 5 minutes of walking,</a:t>
            </a:r>
            <a:r>
              <a:rPr lang="fr-FR" dirty="0" smtClean="0"/>
              <a:t> on Rue Pasteur </a:t>
            </a:r>
            <a:r>
              <a:rPr lang="fr-FR" dirty="0" err="1" smtClean="0"/>
              <a:t>Vallery</a:t>
            </a:r>
            <a:r>
              <a:rPr lang="fr-FR" dirty="0" smtClean="0"/>
              <a:t> </a:t>
            </a:r>
            <a:r>
              <a:rPr lang="fr-FR" dirty="0" err="1" smtClean="0"/>
              <a:t>Radot</a:t>
            </a:r>
            <a:r>
              <a:rPr lang="fr-FR" dirty="0" smtClean="0"/>
              <a:t>,</a:t>
            </a:r>
            <a:r>
              <a:rPr lang="en-US" dirty="0" smtClean="0"/>
              <a:t> to the university's campus.</a:t>
            </a:r>
          </a:p>
          <a:p>
            <a:r>
              <a:rPr lang="en-US" dirty="0" smtClean="0"/>
              <a:t>From Paris to the conference venue, there is </a:t>
            </a:r>
            <a:r>
              <a:rPr lang="en-US" b="1" dirty="0" smtClean="0"/>
              <a:t>metro line 8 </a:t>
            </a:r>
            <a:r>
              <a:rPr lang="en-US" dirty="0" smtClean="0"/>
              <a:t>(stop : Creteil </a:t>
            </a:r>
            <a:r>
              <a:rPr lang="en-US" dirty="0" err="1" smtClean="0"/>
              <a:t>Universite</a:t>
            </a:r>
            <a:r>
              <a:rPr lang="en-US" dirty="0" smtClean="0"/>
              <a:t>), for someone reserving hotel in Paris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7082" y="3413235"/>
            <a:ext cx="11429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0" u="none" strike="noStrike" dirty="0" smtClean="0">
                <a:solidFill>
                  <a:srgbClr val="202124"/>
                </a:solidFill>
                <a:effectLst/>
                <a:latin typeface="arial" panose="020B0604020202020204" pitchFamily="34" charset="0"/>
                <a:hlinkClick r:id="rId3"/>
              </a:rPr>
              <a:t>Adresse</a:t>
            </a:r>
            <a:r>
              <a:rPr lang="fr-FR" b="1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: </a:t>
            </a:r>
            <a:r>
              <a:rPr lang="fr-FR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14, Rue Basse Quinte Carrefour Pompadour, Z.A. Grands, Imp. des Marais, 94000 Créteil</a:t>
            </a:r>
          </a:p>
          <a:p>
            <a:r>
              <a:rPr lang="fr-FR" dirty="0" smtClean="0">
                <a:hlinkClick r:id="rId4"/>
              </a:rPr>
              <a:t>https://goo.gl/maps/w3omCjD2ZooXDxCw5</a:t>
            </a:r>
            <a:r>
              <a:rPr lang="fr-FR" dirty="0" smtClean="0"/>
              <a:t> </a:t>
            </a:r>
          </a:p>
          <a:p>
            <a:r>
              <a:rPr lang="fr-FR" dirty="0" smtClean="0"/>
              <a:t>Bus TVM : Direction (Saint Maur Creteil), Stop at the first station « Base </a:t>
            </a:r>
            <a:r>
              <a:rPr lang="fr-FR" dirty="0"/>
              <a:t>de Loisirs de </a:t>
            </a:r>
            <a:r>
              <a:rPr lang="fr-FR" dirty="0" smtClean="0"/>
              <a:t>Creteil » and </a:t>
            </a:r>
            <a:r>
              <a:rPr lang="fr-FR" dirty="0" err="1" smtClean="0"/>
              <a:t>walking</a:t>
            </a:r>
            <a:r>
              <a:rPr lang="fr-FR" dirty="0" smtClean="0"/>
              <a:t> on Rue Pasteur </a:t>
            </a:r>
            <a:r>
              <a:rPr lang="fr-FR" dirty="0" err="1" smtClean="0"/>
              <a:t>Vallery</a:t>
            </a:r>
            <a:r>
              <a:rPr lang="fr-FR" dirty="0" smtClean="0"/>
              <a:t> </a:t>
            </a:r>
            <a:r>
              <a:rPr lang="fr-FR" dirty="0" err="1" smtClean="0"/>
              <a:t>Radot</a:t>
            </a:r>
            <a:r>
              <a:rPr lang="fr-FR" dirty="0" smtClean="0"/>
              <a:t>, to the </a:t>
            </a:r>
            <a:r>
              <a:rPr lang="fr-FR" dirty="0" err="1" smtClean="0"/>
              <a:t>Unversity</a:t>
            </a:r>
            <a:r>
              <a:rPr lang="fr-FR" dirty="0" smtClean="0"/>
              <a:t> campus (look for the </a:t>
            </a:r>
            <a:r>
              <a:rPr lang="fr-FR" dirty="0" err="1" smtClean="0"/>
              <a:t>below</a:t>
            </a:r>
            <a:r>
              <a:rPr lang="fr-FR" dirty="0" smtClean="0"/>
              <a:t> </a:t>
            </a:r>
            <a:r>
              <a:rPr lang="fr-FR" dirty="0" err="1" smtClean="0"/>
              <a:t>map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24753" y="3043903"/>
            <a:ext cx="280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0" dirty="0" smtClean="0">
                <a:solidFill>
                  <a:srgbClr val="202124"/>
                </a:solidFill>
                <a:effectLst/>
                <a:latin typeface="Google Sans"/>
              </a:rPr>
              <a:t>2. </a:t>
            </a:r>
            <a:r>
              <a:rPr lang="fr-FR" b="1" i="0" dirty="0" err="1" smtClean="0">
                <a:solidFill>
                  <a:srgbClr val="202124"/>
                </a:solidFill>
                <a:effectLst/>
                <a:latin typeface="Google Sans"/>
              </a:rPr>
              <a:t>Hotel</a:t>
            </a:r>
            <a:r>
              <a:rPr lang="fr-FR" b="1" i="0" dirty="0" smtClean="0">
                <a:solidFill>
                  <a:srgbClr val="202124"/>
                </a:solidFill>
                <a:effectLst/>
                <a:latin typeface="Google Sans"/>
              </a:rPr>
              <a:t> ibis Creteil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397082" y="4732596"/>
            <a:ext cx="115946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0" dirty="0" smtClean="0">
                <a:solidFill>
                  <a:srgbClr val="202124"/>
                </a:solidFill>
                <a:effectLst/>
                <a:latin typeface="Google Sans"/>
              </a:rPr>
              <a:t>3. Hôtel Campanile Créteil Centre</a:t>
            </a:r>
          </a:p>
          <a:p>
            <a:r>
              <a:rPr lang="fr-FR" b="1" i="0" u="none" strike="noStrike" dirty="0" smtClean="0">
                <a:solidFill>
                  <a:srgbClr val="202124"/>
                </a:solidFill>
                <a:effectLst/>
                <a:latin typeface="arial" panose="020B0604020202020204" pitchFamily="34" charset="0"/>
                <a:hlinkClick r:id="rId3"/>
              </a:rPr>
              <a:t>Adresse</a:t>
            </a:r>
            <a:r>
              <a:rPr lang="fr-FR" b="1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: 52 Av. du Chemin de </a:t>
            </a:r>
            <a:r>
              <a:rPr lang="fr-FR" b="1" i="0" dirty="0" err="1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Mesly</a:t>
            </a:r>
            <a:r>
              <a:rPr lang="fr-FR" b="1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94000 Créteil</a:t>
            </a:r>
          </a:p>
          <a:p>
            <a:r>
              <a:rPr lang="fr-FR" dirty="0" smtClean="0">
                <a:hlinkClick r:id="rId5"/>
              </a:rPr>
              <a:t>https://www.hotel-campanile-creteil.fr/</a:t>
            </a:r>
            <a:endParaRPr lang="fr-FR" dirty="0" smtClean="0"/>
          </a:p>
          <a:p>
            <a:r>
              <a:rPr lang="fr-FR" dirty="0" smtClean="0">
                <a:hlinkClick r:id="rId6"/>
              </a:rPr>
              <a:t>https://goo.gl/maps/iqmkjKDv49VKtgjV8</a:t>
            </a:r>
            <a:endParaRPr lang="fr-FR" dirty="0" smtClean="0"/>
          </a:p>
          <a:p>
            <a:r>
              <a:rPr lang="fr-FR" dirty="0" smtClean="0"/>
              <a:t>Metro 8 station </a:t>
            </a:r>
            <a:r>
              <a:rPr lang="fr-FR" dirty="0" err="1" smtClean="0"/>
              <a:t>Prefecture</a:t>
            </a:r>
            <a:r>
              <a:rPr lang="fr-FR" dirty="0" smtClean="0"/>
              <a:t>, direction Balard, stop Creteil </a:t>
            </a:r>
            <a:r>
              <a:rPr lang="fr-FR" dirty="0" err="1" smtClean="0"/>
              <a:t>Universite</a:t>
            </a:r>
            <a:r>
              <a:rPr lang="fr-FR" dirty="0" smtClean="0"/>
              <a:t> (first station </a:t>
            </a:r>
            <a:r>
              <a:rPr lang="fr-FR" dirty="0" err="1" smtClean="0"/>
              <a:t>from</a:t>
            </a:r>
            <a:r>
              <a:rPr lang="fr-FR" dirty="0" smtClean="0"/>
              <a:t> Centre commercial Creteil Soleil : Mall in front of the </a:t>
            </a:r>
            <a:r>
              <a:rPr lang="fr-FR" dirty="0" err="1" smtClean="0"/>
              <a:t>hotel</a:t>
            </a:r>
            <a:r>
              <a:rPr lang="fr-FR" dirty="0" smtClean="0"/>
              <a:t> Campanile)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40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967" y="182880"/>
            <a:ext cx="6153991" cy="652254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56754" y="1715589"/>
            <a:ext cx="1915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Walking</a:t>
            </a:r>
            <a:r>
              <a:rPr lang="fr-FR" dirty="0" smtClean="0"/>
              <a:t> direction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hotels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86455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142</Words>
  <Application>Microsoft Office PowerPoint</Application>
  <PresentationFormat>Grand écran</PresentationFormat>
  <Paragraphs>22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Arial</vt:lpstr>
      <vt:lpstr>Calibri</vt:lpstr>
      <vt:lpstr>Calibri Light</vt:lpstr>
      <vt:lpstr>Google Sans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IUT de Créteil-Vitry (UPEC)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Mahamadou</dc:creator>
  <cp:lastModifiedBy>Mahamadou</cp:lastModifiedBy>
  <cp:revision>8</cp:revision>
  <dcterms:created xsi:type="dcterms:W3CDTF">2023-04-25T13:43:39Z</dcterms:created>
  <dcterms:modified xsi:type="dcterms:W3CDTF">2023-04-25T17:57:35Z</dcterms:modified>
</cp:coreProperties>
</file>